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Montserrat" panose="02000000000000000000" pitchFamily="2" charset="0"/>
      <p:regular r:id="rId13"/>
      <p:bold r:id="rId14"/>
      <p:italic r:id="rId15"/>
      <p:boldItalic r:id="rId16"/>
    </p:embeddedFont>
    <p:embeddedFont>
      <p:font typeface="Oswald" panose="02000000000000000000" pitchFamily="2" charset="0"/>
      <p:regular r:id="rId17"/>
      <p:bold r:id="rId18"/>
    </p:embeddedFont>
    <p:embeddedFont>
      <p:font typeface="Playfair Display"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6mV7N/fVSRe+O2Ni/4Wf+W4BN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1.fntdata" /><Relationship Id="rId18" Type="http://schemas.openxmlformats.org/officeDocument/2006/relationships/font" Target="fonts/font6.fntdata" /><Relationship Id="rId26" Type="http://customschemas.google.com/relationships/presentationmetadata" Target="metadata" /><Relationship Id="rId3" Type="http://schemas.openxmlformats.org/officeDocument/2006/relationships/slide" Target="slides/slide2.xml" /><Relationship Id="rId21" Type="http://schemas.openxmlformats.org/officeDocument/2006/relationships/font" Target="fonts/font9.fntdata" /><Relationship Id="rId7" Type="http://schemas.openxmlformats.org/officeDocument/2006/relationships/slide" Target="slides/slide6.xml" /><Relationship Id="rId12" Type="http://schemas.openxmlformats.org/officeDocument/2006/relationships/notesMaster" Target="notesMasters/notesMaster1.xml" /><Relationship Id="rId17" Type="http://schemas.openxmlformats.org/officeDocument/2006/relationships/font" Target="fonts/font5.fntdata" /><Relationship Id="rId2" Type="http://schemas.openxmlformats.org/officeDocument/2006/relationships/slide" Target="slides/slide1.xml" /><Relationship Id="rId16" Type="http://schemas.openxmlformats.org/officeDocument/2006/relationships/font" Target="fonts/font4.fntdata" /><Relationship Id="rId20" Type="http://schemas.openxmlformats.org/officeDocument/2006/relationships/font" Target="fonts/font8.fntdata"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font" Target="fonts/font3.fntdata"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font" Target="fonts/font7.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2.fntdata" /><Relationship Id="rId22" Type="http://schemas.openxmlformats.org/officeDocument/2006/relationships/font" Target="fonts/font10.fntdata" /><Relationship Id="rId27" Type="http://schemas.openxmlformats.org/officeDocument/2006/relationships/presProps" Target="presProps.xml" /><Relationship Id="rId3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highlight>
                  <a:schemeClr val="dk1"/>
                </a:highlight>
              </a:defRPr>
            </a:lvl1pPr>
          </a:lstStyle>
          <a:p>
            <a:endParaRPr/>
          </a:p>
        </p:txBody>
      </p:sp>
      <p:sp>
        <p:nvSpPr>
          <p:cNvPr id="49" name="Google Shape;49;p2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22"/>
          <p:cNvSpPr txBox="1">
            <a:spLocks noGrp="1"/>
          </p:cNvSpPr>
          <p:nvPr>
            <p:ph type="title" hasCustomPrompt="1"/>
          </p:nvPr>
        </p:nvSpPr>
        <p:spPr>
          <a:xfrm>
            <a:off x="311700" y="999925"/>
            <a:ext cx="8520600" cy="2146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0"/>
              <a:buFont typeface="Montserrat"/>
              <a:buNone/>
              <a:defRPr sz="14000">
                <a:latin typeface="Montserrat"/>
                <a:ea typeface="Montserrat"/>
                <a:cs typeface="Montserrat"/>
                <a:sym typeface="Montserrat"/>
              </a:defRPr>
            </a:lvl1pPr>
            <a:lvl2pPr lvl="1" algn="ctr">
              <a:lnSpc>
                <a:spcPct val="100000"/>
              </a:lnSpc>
              <a:spcBef>
                <a:spcPts val="0"/>
              </a:spcBef>
              <a:spcAft>
                <a:spcPts val="0"/>
              </a:spcAft>
              <a:buSzPts val="14000"/>
              <a:buFont typeface="Montserrat"/>
              <a:buNone/>
              <a:defRPr sz="14000">
                <a:latin typeface="Montserrat"/>
                <a:ea typeface="Montserrat"/>
                <a:cs typeface="Montserrat"/>
                <a:sym typeface="Montserrat"/>
              </a:defRPr>
            </a:lvl2pPr>
            <a:lvl3pPr lvl="2" algn="ctr">
              <a:lnSpc>
                <a:spcPct val="100000"/>
              </a:lnSpc>
              <a:spcBef>
                <a:spcPts val="0"/>
              </a:spcBef>
              <a:spcAft>
                <a:spcPts val="0"/>
              </a:spcAft>
              <a:buSzPts val="14000"/>
              <a:buFont typeface="Montserrat"/>
              <a:buNone/>
              <a:defRPr sz="14000">
                <a:latin typeface="Montserrat"/>
                <a:ea typeface="Montserrat"/>
                <a:cs typeface="Montserrat"/>
                <a:sym typeface="Montserrat"/>
              </a:defRPr>
            </a:lvl3pPr>
            <a:lvl4pPr lvl="3" algn="ctr">
              <a:lnSpc>
                <a:spcPct val="100000"/>
              </a:lnSpc>
              <a:spcBef>
                <a:spcPts val="0"/>
              </a:spcBef>
              <a:spcAft>
                <a:spcPts val="0"/>
              </a:spcAft>
              <a:buSzPts val="14000"/>
              <a:buFont typeface="Montserrat"/>
              <a:buNone/>
              <a:defRPr sz="14000">
                <a:latin typeface="Montserrat"/>
                <a:ea typeface="Montserrat"/>
                <a:cs typeface="Montserrat"/>
                <a:sym typeface="Montserrat"/>
              </a:defRPr>
            </a:lvl4pPr>
            <a:lvl5pPr lvl="4" algn="ctr">
              <a:lnSpc>
                <a:spcPct val="100000"/>
              </a:lnSpc>
              <a:spcBef>
                <a:spcPts val="0"/>
              </a:spcBef>
              <a:spcAft>
                <a:spcPts val="0"/>
              </a:spcAft>
              <a:buSzPts val="14000"/>
              <a:buFont typeface="Montserrat"/>
              <a:buNone/>
              <a:defRPr sz="14000">
                <a:latin typeface="Montserrat"/>
                <a:ea typeface="Montserrat"/>
                <a:cs typeface="Montserrat"/>
                <a:sym typeface="Montserrat"/>
              </a:defRPr>
            </a:lvl5pPr>
            <a:lvl6pPr lvl="5" algn="ctr">
              <a:lnSpc>
                <a:spcPct val="100000"/>
              </a:lnSpc>
              <a:spcBef>
                <a:spcPts val="0"/>
              </a:spcBef>
              <a:spcAft>
                <a:spcPts val="0"/>
              </a:spcAft>
              <a:buSzPts val="14000"/>
              <a:buFont typeface="Montserrat"/>
              <a:buNone/>
              <a:defRPr sz="14000">
                <a:latin typeface="Montserrat"/>
                <a:ea typeface="Montserrat"/>
                <a:cs typeface="Montserrat"/>
                <a:sym typeface="Montserrat"/>
              </a:defRPr>
            </a:lvl6pPr>
            <a:lvl7pPr lvl="6" algn="ctr">
              <a:lnSpc>
                <a:spcPct val="100000"/>
              </a:lnSpc>
              <a:spcBef>
                <a:spcPts val="0"/>
              </a:spcBef>
              <a:spcAft>
                <a:spcPts val="0"/>
              </a:spcAft>
              <a:buSzPts val="14000"/>
              <a:buFont typeface="Montserrat"/>
              <a:buNone/>
              <a:defRPr sz="14000">
                <a:latin typeface="Montserrat"/>
                <a:ea typeface="Montserrat"/>
                <a:cs typeface="Montserrat"/>
                <a:sym typeface="Montserrat"/>
              </a:defRPr>
            </a:lvl7pPr>
            <a:lvl8pPr lvl="7" algn="ctr">
              <a:lnSpc>
                <a:spcPct val="100000"/>
              </a:lnSpc>
              <a:spcBef>
                <a:spcPts val="0"/>
              </a:spcBef>
              <a:spcAft>
                <a:spcPts val="0"/>
              </a:spcAft>
              <a:buSzPts val="14000"/>
              <a:buFont typeface="Montserrat"/>
              <a:buNone/>
              <a:defRPr sz="14000">
                <a:latin typeface="Montserrat"/>
                <a:ea typeface="Montserrat"/>
                <a:cs typeface="Montserrat"/>
                <a:sym typeface="Montserrat"/>
              </a:defRPr>
            </a:lvl8pPr>
            <a:lvl9pPr lvl="8" algn="ctr">
              <a:lnSpc>
                <a:spcPct val="100000"/>
              </a:lnSpc>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2" name="Google Shape;52;p22"/>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highlight>
                  <a:schemeClr val="dk1"/>
                </a:highlight>
              </a:defRPr>
            </a:lvl1pPr>
            <a:lvl2pPr marL="914400" lvl="1" indent="-317500" algn="ctr">
              <a:lnSpc>
                <a:spcPct val="115000"/>
              </a:lnSpc>
              <a:spcBef>
                <a:spcPts val="1600"/>
              </a:spcBef>
              <a:spcAft>
                <a:spcPts val="0"/>
              </a:spcAft>
              <a:buSzPts val="1400"/>
              <a:buChar char="○"/>
              <a:defRPr>
                <a:highlight>
                  <a:schemeClr val="dk1"/>
                </a:highlight>
              </a:defRPr>
            </a:lvl2pPr>
            <a:lvl3pPr marL="1371600" lvl="2" indent="-317500" algn="ctr">
              <a:lnSpc>
                <a:spcPct val="115000"/>
              </a:lnSpc>
              <a:spcBef>
                <a:spcPts val="1600"/>
              </a:spcBef>
              <a:spcAft>
                <a:spcPts val="0"/>
              </a:spcAft>
              <a:buSzPts val="1400"/>
              <a:buChar char="■"/>
              <a:defRPr>
                <a:highlight>
                  <a:schemeClr val="dk1"/>
                </a:highlight>
              </a:defRPr>
            </a:lvl3pPr>
            <a:lvl4pPr marL="1828800" lvl="3" indent="-317500" algn="ctr">
              <a:lnSpc>
                <a:spcPct val="115000"/>
              </a:lnSpc>
              <a:spcBef>
                <a:spcPts val="1600"/>
              </a:spcBef>
              <a:spcAft>
                <a:spcPts val="0"/>
              </a:spcAft>
              <a:buSzPts val="1400"/>
              <a:buChar char="●"/>
              <a:defRPr>
                <a:highlight>
                  <a:schemeClr val="dk1"/>
                </a:highlight>
              </a:defRPr>
            </a:lvl4pPr>
            <a:lvl5pPr marL="2286000" lvl="4" indent="-317500" algn="ctr">
              <a:lnSpc>
                <a:spcPct val="115000"/>
              </a:lnSpc>
              <a:spcBef>
                <a:spcPts val="1600"/>
              </a:spcBef>
              <a:spcAft>
                <a:spcPts val="0"/>
              </a:spcAft>
              <a:buSzPts val="1400"/>
              <a:buChar char="○"/>
              <a:defRPr>
                <a:highlight>
                  <a:schemeClr val="dk1"/>
                </a:highlight>
              </a:defRPr>
            </a:lvl5pPr>
            <a:lvl6pPr marL="2743200" lvl="5" indent="-317500" algn="ctr">
              <a:lnSpc>
                <a:spcPct val="115000"/>
              </a:lnSpc>
              <a:spcBef>
                <a:spcPts val="1600"/>
              </a:spcBef>
              <a:spcAft>
                <a:spcPts val="0"/>
              </a:spcAft>
              <a:buSzPts val="1400"/>
              <a:buChar char="■"/>
              <a:defRPr>
                <a:highlight>
                  <a:schemeClr val="dk1"/>
                </a:highlight>
              </a:defRPr>
            </a:lvl6pPr>
            <a:lvl7pPr marL="3200400" lvl="6" indent="-317500" algn="ctr">
              <a:lnSpc>
                <a:spcPct val="115000"/>
              </a:lnSpc>
              <a:spcBef>
                <a:spcPts val="1600"/>
              </a:spcBef>
              <a:spcAft>
                <a:spcPts val="0"/>
              </a:spcAft>
              <a:buSzPts val="1400"/>
              <a:buChar char="●"/>
              <a:defRPr>
                <a:highlight>
                  <a:schemeClr val="dk1"/>
                </a:highlight>
              </a:defRPr>
            </a:lvl7pPr>
            <a:lvl8pPr marL="3657600" lvl="7" indent="-317500" algn="ctr">
              <a:lnSpc>
                <a:spcPct val="115000"/>
              </a:lnSpc>
              <a:spcBef>
                <a:spcPts val="1600"/>
              </a:spcBef>
              <a:spcAft>
                <a:spcPts val="0"/>
              </a:spcAft>
              <a:buSzPts val="1400"/>
              <a:buChar char="○"/>
              <a:defRPr>
                <a:highlight>
                  <a:schemeClr val="dk1"/>
                </a:highlight>
              </a:defRPr>
            </a:lvl8pPr>
            <a:lvl9pPr marL="4114800" lvl="8" indent="-317500" algn="ctr">
              <a:lnSpc>
                <a:spcPct val="115000"/>
              </a:lnSpc>
              <a:spcBef>
                <a:spcPts val="1600"/>
              </a:spcBef>
              <a:spcAft>
                <a:spcPts val="1600"/>
              </a:spcAft>
              <a:buSzPts val="1400"/>
              <a:buChar char="■"/>
              <a:defRPr>
                <a:highlight>
                  <a:schemeClr val="dk1"/>
                </a:highlight>
              </a:defRPr>
            </a:lvl9pPr>
          </a:lstStyle>
          <a:p>
            <a:endParaRPr/>
          </a:p>
        </p:txBody>
      </p:sp>
      <p:sp>
        <p:nvSpPr>
          <p:cNvPr id="53" name="Google Shape;53;p2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13" name="Google Shape;1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
        <p:cNvGrpSpPr/>
        <p:nvPr/>
      </p:nvGrpSpPr>
      <p:grpSpPr>
        <a:xfrm>
          <a:off x="0" y="0"/>
          <a:ext cx="0" cy="0"/>
          <a:chOff x="0" y="0"/>
          <a:chExt cx="0" cy="0"/>
        </a:xfrm>
      </p:grpSpPr>
      <p:sp>
        <p:nvSpPr>
          <p:cNvPr id="15" name="Google Shape;15;p14"/>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 name="Google Shape;16;p14"/>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17" name="Google Shape;17;p14"/>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8" name="Google Shape;18;p14"/>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 name="Google Shape;19;p1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highlight>
                  <a:schemeClr val="lt1"/>
                </a:highlight>
              </a:defRPr>
            </a:lvl1pPr>
            <a:lvl2pPr marL="914400" lvl="1" indent="-317500" algn="l">
              <a:lnSpc>
                <a:spcPct val="115000"/>
              </a:lnSpc>
              <a:spcBef>
                <a:spcPts val="1600"/>
              </a:spcBef>
              <a:spcAft>
                <a:spcPts val="0"/>
              </a:spcAft>
              <a:buSzPts val="1400"/>
              <a:buChar char="○"/>
              <a:defRPr>
                <a:highlight>
                  <a:schemeClr val="lt1"/>
                </a:highlight>
              </a:defRPr>
            </a:lvl2pPr>
            <a:lvl3pPr marL="1371600" lvl="2" indent="-317500" algn="l">
              <a:lnSpc>
                <a:spcPct val="115000"/>
              </a:lnSpc>
              <a:spcBef>
                <a:spcPts val="1600"/>
              </a:spcBef>
              <a:spcAft>
                <a:spcPts val="0"/>
              </a:spcAft>
              <a:buSzPts val="1400"/>
              <a:buChar char="■"/>
              <a:defRPr>
                <a:highlight>
                  <a:schemeClr val="lt1"/>
                </a:highlight>
              </a:defRPr>
            </a:lvl3pPr>
            <a:lvl4pPr marL="1828800" lvl="3" indent="-317500" algn="l">
              <a:lnSpc>
                <a:spcPct val="115000"/>
              </a:lnSpc>
              <a:spcBef>
                <a:spcPts val="1600"/>
              </a:spcBef>
              <a:spcAft>
                <a:spcPts val="0"/>
              </a:spcAft>
              <a:buSzPts val="1400"/>
              <a:buChar char="●"/>
              <a:defRPr>
                <a:highlight>
                  <a:schemeClr val="lt1"/>
                </a:highlight>
              </a:defRPr>
            </a:lvl4pPr>
            <a:lvl5pPr marL="2286000" lvl="4" indent="-317500" algn="l">
              <a:lnSpc>
                <a:spcPct val="115000"/>
              </a:lnSpc>
              <a:spcBef>
                <a:spcPts val="1600"/>
              </a:spcBef>
              <a:spcAft>
                <a:spcPts val="0"/>
              </a:spcAft>
              <a:buSzPts val="1400"/>
              <a:buChar char="○"/>
              <a:defRPr>
                <a:highlight>
                  <a:schemeClr val="lt1"/>
                </a:highlight>
              </a:defRPr>
            </a:lvl5pPr>
            <a:lvl6pPr marL="2743200" lvl="5" indent="-317500" algn="l">
              <a:lnSpc>
                <a:spcPct val="115000"/>
              </a:lnSpc>
              <a:spcBef>
                <a:spcPts val="1600"/>
              </a:spcBef>
              <a:spcAft>
                <a:spcPts val="0"/>
              </a:spcAft>
              <a:buSzPts val="1400"/>
              <a:buChar char="■"/>
              <a:defRPr>
                <a:highlight>
                  <a:schemeClr val="lt1"/>
                </a:highlight>
              </a:defRPr>
            </a:lvl6pPr>
            <a:lvl7pPr marL="3200400" lvl="6" indent="-317500" algn="l">
              <a:lnSpc>
                <a:spcPct val="115000"/>
              </a:lnSpc>
              <a:spcBef>
                <a:spcPts val="1600"/>
              </a:spcBef>
              <a:spcAft>
                <a:spcPts val="0"/>
              </a:spcAft>
              <a:buSzPts val="1400"/>
              <a:buChar char="●"/>
              <a:defRPr>
                <a:highlight>
                  <a:schemeClr val="lt1"/>
                </a:highlight>
              </a:defRPr>
            </a:lvl7pPr>
            <a:lvl8pPr marL="3657600" lvl="7" indent="-317500" algn="l">
              <a:lnSpc>
                <a:spcPct val="115000"/>
              </a:lnSpc>
              <a:spcBef>
                <a:spcPts val="1600"/>
              </a:spcBef>
              <a:spcAft>
                <a:spcPts val="0"/>
              </a:spcAft>
              <a:buSzPts val="1400"/>
              <a:buChar char="○"/>
              <a:defRPr>
                <a:highlight>
                  <a:schemeClr val="lt1"/>
                </a:highlight>
              </a:defRPr>
            </a:lvl8pPr>
            <a:lvl9pPr marL="4114800" lvl="8" indent="-317500" algn="l">
              <a:lnSpc>
                <a:spcPct val="115000"/>
              </a:lnSpc>
              <a:spcBef>
                <a:spcPts val="1600"/>
              </a:spcBef>
              <a:spcAft>
                <a:spcPts val="1600"/>
              </a:spcAft>
              <a:buSzPts val="1400"/>
              <a:buChar char="■"/>
              <a:defRPr>
                <a:highlight>
                  <a:schemeClr val="lt1"/>
                </a:highlight>
              </a:defRPr>
            </a:lvl9pPr>
          </a:lstStyle>
          <a:p>
            <a:endParaRPr/>
          </a:p>
        </p:txBody>
      </p:sp>
      <p:sp>
        <p:nvSpPr>
          <p:cNvPr id="20" name="Google Shape;20;p1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21"/>
        <p:cNvGrpSpPr/>
        <p:nvPr/>
      </p:nvGrpSpPr>
      <p:grpSpPr>
        <a:xfrm>
          <a:off x="0" y="0"/>
          <a:ext cx="0" cy="0"/>
          <a:chOff x="0" y="0"/>
          <a:chExt cx="0" cy="0"/>
        </a:xfrm>
      </p:grpSpPr>
      <p:sp>
        <p:nvSpPr>
          <p:cNvPr id="22" name="Google Shape;22;p15"/>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5"/>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5"/>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25" name="Google Shape;25;p15"/>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26" name="Google Shape;26;p1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7"/>
        <p:cNvGrpSpPr/>
        <p:nvPr/>
      </p:nvGrpSpPr>
      <p:grpSpPr>
        <a:xfrm>
          <a:off x="0" y="0"/>
          <a:ext cx="0" cy="0"/>
          <a:chOff x="0" y="0"/>
          <a:chExt cx="0" cy="0"/>
        </a:xfrm>
      </p:grpSpPr>
      <p:sp>
        <p:nvSpPr>
          <p:cNvPr id="28" name="Google Shape;28;p16"/>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6"/>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30" name="Google Shape;30;p1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 name="Google Shape;33;p17"/>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4" name="Google Shape;34;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7" name="Google Shape;37;p18"/>
          <p:cNvSpPr txBox="1">
            <a:spLocks noGrp="1"/>
          </p:cNvSpPr>
          <p:nvPr>
            <p:ph type="body" idx="1"/>
          </p:nvPr>
        </p:nvSpPr>
        <p:spPr>
          <a:xfrm>
            <a:off x="311700" y="1234050"/>
            <a:ext cx="3999900" cy="33348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18"/>
          <p:cNvSpPr txBox="1">
            <a:spLocks noGrp="1"/>
          </p:cNvSpPr>
          <p:nvPr>
            <p:ph type="body" idx="2"/>
          </p:nvPr>
        </p:nvSpPr>
        <p:spPr>
          <a:xfrm>
            <a:off x="4832400" y="1234050"/>
            <a:ext cx="3999900" cy="33348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2" name="Google Shape;42;p1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5" name="Google Shape;45;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6" name="Google Shape;46;p2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9pPr>
          </a:lstStyle>
          <a:p>
            <a:endParaRPr/>
          </a:p>
        </p:txBody>
      </p:sp>
      <p:sp>
        <p:nvSpPr>
          <p:cNvPr id="7" name="Google Shape;7;p1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layfair Display"/>
              <a:buChar char="●"/>
              <a:defRPr sz="1800" b="0" i="0" u="none" strike="noStrike" cap="none">
                <a:solidFill>
                  <a:schemeClr val="dk2"/>
                </a:solidFill>
                <a:latin typeface="Playfair Display"/>
                <a:ea typeface="Playfair Display"/>
                <a:cs typeface="Playfair Display"/>
                <a:sym typeface="Playfair Display"/>
              </a:defRPr>
            </a:lvl1pPr>
            <a:lvl2pPr marL="914400" marR="0" lvl="1"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2pPr>
            <a:lvl3pPr marL="1371600" marR="0" lvl="2"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3pPr>
            <a:lvl4pPr marL="1828800" marR="0" lvl="3"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4pPr>
            <a:lvl5pPr marL="2286000" marR="0" lvl="4"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5pPr>
            <a:lvl6pPr marL="2743200" marR="0" lvl="5"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6pPr>
            <a:lvl7pPr marL="3200400" marR="0" lvl="6"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7pPr>
            <a:lvl8pPr marL="3657600" marR="0" lvl="7"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8pPr>
            <a:lvl9pPr marL="4114800" marR="0" lvl="8" indent="-317500" algn="l" rtl="0">
              <a:lnSpc>
                <a:spcPct val="115000"/>
              </a:lnSpc>
              <a:spcBef>
                <a:spcPts val="1600"/>
              </a:spcBef>
              <a:spcAft>
                <a:spcPts val="160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8" name="Google Shape;8;p1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9.jpg" /><Relationship Id="rId2" Type="http://schemas.openxmlformats.org/officeDocument/2006/relationships/notesSlide" Target="../notesSlides/notesSlide10.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2.xml" /><Relationship Id="rId1" Type="http://schemas.openxmlformats.org/officeDocument/2006/relationships/slideLayout" Target="../slideLayouts/slideLayout1.xml" /><Relationship Id="rId5" Type="http://schemas.openxmlformats.org/officeDocument/2006/relationships/image" Target="../media/image4.jpg" /><Relationship Id="rId4" Type="http://schemas.openxmlformats.org/officeDocument/2006/relationships/image" Target="../media/image3.jp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5.xml" /><Relationship Id="rId1" Type="http://schemas.openxmlformats.org/officeDocument/2006/relationships/slideLayout" Target="../slideLayouts/slideLayout1.xml" /><Relationship Id="rId4" Type="http://schemas.openxmlformats.org/officeDocument/2006/relationships/image" Target="../media/image7.jpg" /></Relationships>
</file>

<file path=ppt/slides/_rels/slide6.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6.xml" /><Relationship Id="rId1" Type="http://schemas.openxmlformats.org/officeDocument/2006/relationships/slideLayout" Target="../slideLayouts/slideLayout1.xml" /><Relationship Id="rId6" Type="http://schemas.openxmlformats.org/officeDocument/2006/relationships/image" Target="../media/image11.jpg" /><Relationship Id="rId5" Type="http://schemas.openxmlformats.org/officeDocument/2006/relationships/image" Target="../media/image10.jpg" /><Relationship Id="rId4" Type="http://schemas.openxmlformats.org/officeDocument/2006/relationships/image" Target="../media/image9.jpg" /></Relationships>
</file>

<file path=ppt/slides/_rels/slide7.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7.xml" /><Relationship Id="rId1" Type="http://schemas.openxmlformats.org/officeDocument/2006/relationships/slideLayout" Target="../slideLayouts/slideLayout1.xml" /><Relationship Id="rId5" Type="http://schemas.openxmlformats.org/officeDocument/2006/relationships/image" Target="../media/image14.jpg" /><Relationship Id="rId4" Type="http://schemas.openxmlformats.org/officeDocument/2006/relationships/image" Target="../media/image13.jpg" /></Relationships>
</file>

<file path=ppt/slides/_rels/slide8.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notesSlide" Target="../notesSlides/notesSlide8.xml" /><Relationship Id="rId1" Type="http://schemas.openxmlformats.org/officeDocument/2006/relationships/slideLayout" Target="../slideLayouts/slideLayout1.xml" /><Relationship Id="rId5" Type="http://schemas.openxmlformats.org/officeDocument/2006/relationships/image" Target="../media/image17.jpg" /><Relationship Id="rId4" Type="http://schemas.openxmlformats.org/officeDocument/2006/relationships/image" Target="../media/image16.jpg" /></Relationships>
</file>

<file path=ppt/slides/_rels/slide9.xml.rels><?xml version="1.0" encoding="UTF-8" standalone="yes"?>
<Relationships xmlns="http://schemas.openxmlformats.org/package/2006/relationships"><Relationship Id="rId3" Type="http://schemas.openxmlformats.org/officeDocument/2006/relationships/image" Target="../media/image18.jpg" /><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title" idx="4294967295"/>
          </p:nvPr>
        </p:nvSpPr>
        <p:spPr>
          <a:xfrm>
            <a:off x="5836250" y="395400"/>
            <a:ext cx="3204000" cy="355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ru" sz="4900">
                <a:solidFill>
                  <a:schemeClr val="accent1"/>
                </a:solidFill>
                <a:highlight>
                  <a:schemeClr val="lt1"/>
                </a:highlight>
              </a:rPr>
              <a:t>Church of Christ on Obolon</a:t>
            </a:r>
            <a:endParaRPr sz="4900">
              <a:solidFill>
                <a:schemeClr val="accent1"/>
              </a:solidFill>
              <a:highlight>
                <a:schemeClr val="lt1"/>
              </a:highlight>
            </a:endParaRPr>
          </a:p>
          <a:p>
            <a:pPr marL="0" lvl="0" indent="0" algn="l" rtl="0">
              <a:lnSpc>
                <a:spcPct val="100000"/>
              </a:lnSpc>
              <a:spcBef>
                <a:spcPts val="0"/>
              </a:spcBef>
              <a:spcAft>
                <a:spcPts val="0"/>
              </a:spcAft>
              <a:buSzPts val="3000"/>
              <a:buNone/>
            </a:pPr>
            <a:r>
              <a:rPr lang="ru" sz="4900">
                <a:solidFill>
                  <a:schemeClr val="accent1"/>
                </a:solidFill>
                <a:highlight>
                  <a:schemeClr val="lt1"/>
                </a:highlight>
              </a:rPr>
              <a:t>Kyiv, Ukraine </a:t>
            </a:r>
            <a:endParaRPr sz="4900">
              <a:solidFill>
                <a:schemeClr val="accent1"/>
              </a:solidFill>
              <a:highlight>
                <a:schemeClr val="lt1"/>
              </a:highlight>
            </a:endParaRPr>
          </a:p>
        </p:txBody>
      </p:sp>
      <p:sp>
        <p:nvSpPr>
          <p:cNvPr id="59" name="Google Shape;59;p1"/>
          <p:cNvSpPr txBox="1">
            <a:spLocks noGrp="1"/>
          </p:cNvSpPr>
          <p:nvPr>
            <p:ph type="subTitle" idx="4294967295"/>
          </p:nvPr>
        </p:nvSpPr>
        <p:spPr>
          <a:xfrm>
            <a:off x="5836250" y="4189050"/>
            <a:ext cx="3204000" cy="559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Playfair Display"/>
              <a:buNone/>
            </a:pPr>
            <a:r>
              <a:rPr lang="ru" sz="1800" b="0" i="0" u="none" strike="noStrike" cap="none">
                <a:solidFill>
                  <a:schemeClr val="dk2"/>
                </a:solidFill>
                <a:latin typeface="Playfair Display"/>
                <a:ea typeface="Playfair Display"/>
                <a:cs typeface="Playfair Display"/>
                <a:sym typeface="Playfair Display"/>
              </a:rPr>
              <a:t>www.obolon-church.kiev.ua</a:t>
            </a:r>
            <a:endParaRPr sz="1800" b="0" i="0" u="none" strike="noStrike" cap="none">
              <a:solidFill>
                <a:schemeClr val="dk2"/>
              </a:solidFill>
              <a:latin typeface="Playfair Display"/>
              <a:ea typeface="Playfair Display"/>
              <a:cs typeface="Playfair Display"/>
              <a:sym typeface="Playfair Display"/>
            </a:endParaRPr>
          </a:p>
        </p:txBody>
      </p:sp>
      <p:pic>
        <p:nvPicPr>
          <p:cNvPr id="60" name="Google Shape;60;p1"/>
          <p:cNvPicPr preferRelativeResize="0"/>
          <p:nvPr/>
        </p:nvPicPr>
        <p:blipFill rotWithShape="1">
          <a:blip r:embed="rId3">
            <a:alphaModFix/>
          </a:blip>
          <a:srcRect l="6662" r="6663"/>
          <a:stretch/>
        </p:blipFill>
        <p:spPr>
          <a:xfrm>
            <a:off x="409973" y="395400"/>
            <a:ext cx="5030024" cy="43526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0"/>
          <p:cNvPicPr preferRelativeResize="0"/>
          <p:nvPr/>
        </p:nvPicPr>
        <p:blipFill rotWithShape="1">
          <a:blip r:embed="rId3">
            <a:alphaModFix/>
          </a:blip>
          <a:srcRect t="7680"/>
          <a:stretch/>
        </p:blipFill>
        <p:spPr>
          <a:xfrm>
            <a:off x="277079" y="422050"/>
            <a:ext cx="6234424" cy="4299399"/>
          </a:xfrm>
          <a:prstGeom prst="rect">
            <a:avLst/>
          </a:prstGeom>
          <a:noFill/>
          <a:ln>
            <a:noFill/>
          </a:ln>
        </p:spPr>
      </p:pic>
      <p:sp>
        <p:nvSpPr>
          <p:cNvPr id="125" name="Google Shape;125;p10"/>
          <p:cNvSpPr txBox="1"/>
          <p:nvPr/>
        </p:nvSpPr>
        <p:spPr>
          <a:xfrm>
            <a:off x="6511500" y="422050"/>
            <a:ext cx="20019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 sz="2000" b="1" i="0" u="none" strike="noStrike" cap="none">
                <a:solidFill>
                  <a:srgbClr val="000000"/>
                </a:solidFill>
                <a:latin typeface="Playfair Display"/>
                <a:ea typeface="Playfair Display"/>
                <a:cs typeface="Playfair Display"/>
                <a:sym typeface="Playfair Display"/>
              </a:rPr>
              <a:t>Contact</a:t>
            </a:r>
            <a:r>
              <a:rPr lang="ru" sz="2000" b="0" i="0" u="none" strike="noStrike" cap="none">
                <a:solidFill>
                  <a:srgbClr val="000000"/>
                </a:solidFill>
                <a:latin typeface="Playfair Display"/>
                <a:ea typeface="Playfair Display"/>
                <a:cs typeface="Playfair Display"/>
                <a:sym typeface="Playfair Display"/>
              </a:rPr>
              <a:t> </a:t>
            </a:r>
            <a:r>
              <a:rPr lang="ru" sz="2000" b="1" i="0" u="none" strike="noStrike" cap="none">
                <a:solidFill>
                  <a:srgbClr val="000000"/>
                </a:solidFill>
                <a:latin typeface="Playfair Display"/>
                <a:ea typeface="Playfair Display"/>
                <a:cs typeface="Playfair Display"/>
                <a:sym typeface="Playfair Display"/>
              </a:rPr>
              <a:t>information</a:t>
            </a:r>
            <a:r>
              <a:rPr lang="ru" sz="2000" b="0" i="0" u="none" strike="noStrike" cap="none">
                <a:solidFill>
                  <a:srgbClr val="000000"/>
                </a:solidFill>
                <a:latin typeface="Playfair Display"/>
                <a:ea typeface="Playfair Display"/>
                <a:cs typeface="Playfair Display"/>
                <a:sym typeface="Playfair Display"/>
              </a:rPr>
              <a:t>: 18 Yordanska Street, Kyiv, Ukraine, 04210</a:t>
            </a:r>
            <a:endParaRPr sz="2000" b="0" i="0" u="none" strike="noStrike" cap="none">
              <a:solidFill>
                <a:srgbClr val="000000"/>
              </a:solidFill>
              <a:latin typeface="Playfair Display"/>
              <a:ea typeface="Playfair Display"/>
              <a:cs typeface="Playfair Display"/>
              <a:sym typeface="Playfair Display"/>
            </a:endParaRPr>
          </a:p>
        </p:txBody>
      </p:sp>
      <p:sp>
        <p:nvSpPr>
          <p:cNvPr id="126" name="Google Shape;126;p10"/>
          <p:cNvSpPr txBox="1"/>
          <p:nvPr/>
        </p:nvSpPr>
        <p:spPr>
          <a:xfrm flipH="1">
            <a:off x="6511493" y="3141950"/>
            <a:ext cx="2190600" cy="157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000000"/>
                </a:solidFill>
                <a:latin typeface="Playfair Display"/>
                <a:ea typeface="Playfair Display"/>
                <a:cs typeface="Playfair Display"/>
                <a:sym typeface="Playfair Display"/>
              </a:rPr>
              <a:t>Preacher</a:t>
            </a:r>
            <a:r>
              <a:rPr lang="ru" sz="1800" b="0" i="0" u="none" strike="noStrike" cap="none">
                <a:solidFill>
                  <a:srgbClr val="000000"/>
                </a:solidFill>
                <a:latin typeface="Playfair Display"/>
                <a:ea typeface="Playfair Display"/>
                <a:cs typeface="Playfair Display"/>
                <a:sym typeface="Playfair Display"/>
              </a:rPr>
              <a:t>:</a:t>
            </a:r>
            <a:endParaRPr sz="1800" b="0" i="0" u="none" strike="noStrike" cap="none">
              <a:solidFill>
                <a:srgbClr val="000000"/>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Playfair Display"/>
                <a:ea typeface="Playfair Display"/>
                <a:cs typeface="Playfair Display"/>
                <a:sym typeface="Playfair Display"/>
              </a:rPr>
              <a:t>Yevgeniy Shevchenko  +14313631009</a:t>
            </a:r>
            <a:endParaRPr sz="1800" b="0" i="0" u="none" strike="noStrike" cap="none">
              <a:solidFill>
                <a:srgbClr val="000000"/>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Playfair Display"/>
                <a:ea typeface="Playfair Display"/>
                <a:cs typeface="Playfair Display"/>
                <a:sym typeface="Playfair Display"/>
              </a:rPr>
              <a:t>*now in Canada </a:t>
            </a:r>
            <a:endParaRPr sz="1800" b="0" i="0" u="none" strike="noStrike" cap="none">
              <a:solidFill>
                <a:srgbClr val="000000"/>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body" idx="4294967295"/>
          </p:nvPr>
        </p:nvSpPr>
        <p:spPr>
          <a:xfrm>
            <a:off x="7265750" y="70650"/>
            <a:ext cx="1771500" cy="2463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ru">
                <a:solidFill>
                  <a:srgbClr val="000000"/>
                </a:solidFill>
              </a:rPr>
              <a:t>The main directions of service today: </a:t>
            </a:r>
            <a:endParaRPr>
              <a:solidFill>
                <a:srgbClr val="000000"/>
              </a:solidFill>
            </a:endParaRPr>
          </a:p>
          <a:p>
            <a:pPr marL="0" lvl="0" indent="0" algn="l" rtl="0">
              <a:lnSpc>
                <a:spcPct val="115000"/>
              </a:lnSpc>
              <a:spcBef>
                <a:spcPts val="1600"/>
              </a:spcBef>
              <a:spcAft>
                <a:spcPts val="1600"/>
              </a:spcAft>
              <a:buSzPts val="1800"/>
              <a:buNone/>
            </a:pPr>
            <a:r>
              <a:rPr lang="ru">
                <a:solidFill>
                  <a:srgbClr val="000000"/>
                </a:solidFill>
              </a:rPr>
              <a:t>1 - </a:t>
            </a:r>
            <a:r>
              <a:rPr lang="ru" b="1">
                <a:solidFill>
                  <a:srgbClr val="000000"/>
                </a:solidFill>
              </a:rPr>
              <a:t>Work</a:t>
            </a:r>
            <a:r>
              <a:rPr lang="ru">
                <a:solidFill>
                  <a:srgbClr val="000000"/>
                </a:solidFill>
              </a:rPr>
              <a:t> </a:t>
            </a:r>
            <a:r>
              <a:rPr lang="ru" b="1">
                <a:solidFill>
                  <a:srgbClr val="000000"/>
                </a:solidFill>
              </a:rPr>
              <a:t>with</a:t>
            </a:r>
            <a:r>
              <a:rPr lang="ru">
                <a:solidFill>
                  <a:srgbClr val="000000"/>
                </a:solidFill>
              </a:rPr>
              <a:t> </a:t>
            </a:r>
            <a:r>
              <a:rPr lang="ru" b="1">
                <a:solidFill>
                  <a:srgbClr val="000000"/>
                </a:solidFill>
              </a:rPr>
              <a:t>prisoners</a:t>
            </a:r>
            <a:r>
              <a:rPr lang="ru">
                <a:solidFill>
                  <a:srgbClr val="000000"/>
                </a:solidFill>
              </a:rPr>
              <a:t>, preaching, rehabilitation, adaptation.  </a:t>
            </a:r>
            <a:endParaRPr>
              <a:solidFill>
                <a:srgbClr val="000000"/>
              </a:solidFill>
            </a:endParaRPr>
          </a:p>
        </p:txBody>
      </p:sp>
      <p:pic>
        <p:nvPicPr>
          <p:cNvPr id="66" name="Google Shape;66;p2"/>
          <p:cNvPicPr preferRelativeResize="0"/>
          <p:nvPr/>
        </p:nvPicPr>
        <p:blipFill rotWithShape="1">
          <a:blip r:embed="rId3">
            <a:alphaModFix/>
          </a:blip>
          <a:srcRect t="4963" b="4953"/>
          <a:stretch/>
        </p:blipFill>
        <p:spPr>
          <a:xfrm>
            <a:off x="76200" y="70650"/>
            <a:ext cx="4442399" cy="5002202"/>
          </a:xfrm>
          <a:prstGeom prst="rect">
            <a:avLst/>
          </a:prstGeom>
          <a:noFill/>
          <a:ln>
            <a:noFill/>
          </a:ln>
        </p:spPr>
      </p:pic>
      <p:pic>
        <p:nvPicPr>
          <p:cNvPr id="67" name="Google Shape;67;p2"/>
          <p:cNvPicPr preferRelativeResize="0"/>
          <p:nvPr/>
        </p:nvPicPr>
        <p:blipFill rotWithShape="1">
          <a:blip r:embed="rId4">
            <a:alphaModFix/>
          </a:blip>
          <a:srcRect l="3574" r="3574"/>
          <a:stretch/>
        </p:blipFill>
        <p:spPr>
          <a:xfrm>
            <a:off x="4594800" y="70650"/>
            <a:ext cx="2362748" cy="2668176"/>
          </a:xfrm>
          <a:prstGeom prst="rect">
            <a:avLst/>
          </a:prstGeom>
          <a:noFill/>
          <a:ln>
            <a:noFill/>
          </a:ln>
        </p:spPr>
      </p:pic>
      <p:pic>
        <p:nvPicPr>
          <p:cNvPr id="68" name="Google Shape;68;p2"/>
          <p:cNvPicPr preferRelativeResize="0"/>
          <p:nvPr/>
        </p:nvPicPr>
        <p:blipFill rotWithShape="1">
          <a:blip r:embed="rId5">
            <a:alphaModFix/>
          </a:blip>
          <a:srcRect t="10851" b="3097"/>
          <a:stretch/>
        </p:blipFill>
        <p:spPr>
          <a:xfrm>
            <a:off x="4594800" y="2870974"/>
            <a:ext cx="4442400" cy="2201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xfrm>
            <a:off x="490250" y="526350"/>
            <a:ext cx="7889100" cy="4090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400"/>
              <a:buNone/>
            </a:pPr>
            <a:r>
              <a:rPr lang="ru" sz="3200"/>
              <a:t>The church has been engaged in prison ministry for many years. We regularly visit various colonies, preach and instruct prisoners so that they can become Christians. After release from prisons, work and adaptation to life is carried out with them. Many such Christians remain in the church and start families. </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265500" y="499025"/>
            <a:ext cx="3397200" cy="20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ru" sz="3400"/>
              <a:t>2 - The next permanent service is working with children. </a:t>
            </a:r>
            <a:endParaRPr sz="3200"/>
          </a:p>
        </p:txBody>
      </p:sp>
      <p:sp>
        <p:nvSpPr>
          <p:cNvPr id="79" name="Google Shape;79;p4"/>
          <p:cNvSpPr txBox="1">
            <a:spLocks noGrp="1"/>
          </p:cNvSpPr>
          <p:nvPr>
            <p:ph type="subTitle" idx="1"/>
          </p:nvPr>
        </p:nvSpPr>
        <p:spPr>
          <a:xfrm>
            <a:off x="265500" y="2571750"/>
            <a:ext cx="3397200" cy="172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ru"/>
              <a:t>Children of community members join the church service, as well as just children from the streets who were invited and now regularly attend the service </a:t>
            </a:r>
            <a:endParaRPr/>
          </a:p>
        </p:txBody>
      </p:sp>
      <p:pic>
        <p:nvPicPr>
          <p:cNvPr id="80" name="Google Shape;80;p4"/>
          <p:cNvPicPr preferRelativeResize="0"/>
          <p:nvPr/>
        </p:nvPicPr>
        <p:blipFill rotWithShape="1">
          <a:blip r:embed="rId3">
            <a:alphaModFix/>
          </a:blip>
          <a:srcRect l="19435" r="19428"/>
          <a:stretch/>
        </p:blipFill>
        <p:spPr>
          <a:xfrm>
            <a:off x="3662750" y="0"/>
            <a:ext cx="548125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5"/>
          <p:cNvPicPr preferRelativeResize="0"/>
          <p:nvPr/>
        </p:nvPicPr>
        <p:blipFill rotWithShape="1">
          <a:blip r:embed="rId3">
            <a:alphaModFix/>
          </a:blip>
          <a:srcRect t="22730" b="22735"/>
          <a:stretch/>
        </p:blipFill>
        <p:spPr>
          <a:xfrm>
            <a:off x="221619" y="229274"/>
            <a:ext cx="5267100" cy="2154324"/>
          </a:xfrm>
          <a:prstGeom prst="rect">
            <a:avLst/>
          </a:prstGeom>
          <a:noFill/>
          <a:ln>
            <a:noFill/>
          </a:ln>
        </p:spPr>
      </p:pic>
      <p:pic>
        <p:nvPicPr>
          <p:cNvPr id="86" name="Google Shape;86;p5"/>
          <p:cNvPicPr preferRelativeResize="0"/>
          <p:nvPr/>
        </p:nvPicPr>
        <p:blipFill rotWithShape="1">
          <a:blip r:embed="rId4">
            <a:alphaModFix/>
          </a:blip>
          <a:srcRect t="17455" b="17461"/>
          <a:stretch/>
        </p:blipFill>
        <p:spPr>
          <a:xfrm>
            <a:off x="221625" y="2383609"/>
            <a:ext cx="5267100" cy="2571051"/>
          </a:xfrm>
          <a:prstGeom prst="rect">
            <a:avLst/>
          </a:prstGeom>
          <a:noFill/>
          <a:ln>
            <a:noFill/>
          </a:ln>
        </p:spPr>
      </p:pic>
      <p:sp>
        <p:nvSpPr>
          <p:cNvPr id="87" name="Google Shape;87;p5"/>
          <p:cNvSpPr txBox="1"/>
          <p:nvPr/>
        </p:nvSpPr>
        <p:spPr>
          <a:xfrm>
            <a:off x="0" y="2043546"/>
            <a:ext cx="91440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layfair Display"/>
              <a:ea typeface="Playfair Display"/>
              <a:cs typeface="Playfair Display"/>
              <a:sym typeface="Playfair Display"/>
            </a:endParaRPr>
          </a:p>
        </p:txBody>
      </p:sp>
      <p:sp>
        <p:nvSpPr>
          <p:cNvPr id="88" name="Google Shape;88;p5"/>
          <p:cNvSpPr txBox="1"/>
          <p:nvPr/>
        </p:nvSpPr>
        <p:spPr>
          <a:xfrm>
            <a:off x="5809675" y="341100"/>
            <a:ext cx="2888400" cy="480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Playfair Display"/>
                <a:ea typeface="Playfair Display"/>
                <a:cs typeface="Playfair Display"/>
                <a:sym typeface="Playfair Display"/>
              </a:rPr>
              <a:t>With the beginning of a full-scale war in Ukraine, the Church in Obolon continues to work with children, to provide spiritual and psychological support to children. </a:t>
            </a:r>
            <a:endParaRPr sz="2000" b="0" i="0" u="none" strike="noStrike" cap="none">
              <a:solidFill>
                <a:srgbClr val="000000"/>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Playfair Display"/>
                <a:ea typeface="Playfair Display"/>
                <a:cs typeface="Playfair Display"/>
                <a:sym typeface="Playfair Display"/>
              </a:rPr>
              <a:t>The church has a permanent employee - a youth pastor who constantly maintains contact with all the children. </a:t>
            </a:r>
            <a:endParaRPr sz="2000" b="0" i="0" u="none" strike="noStrike" cap="none">
              <a:solidFill>
                <a:srgbClr val="000000"/>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6"/>
          <p:cNvPicPr preferRelativeResize="0"/>
          <p:nvPr/>
        </p:nvPicPr>
        <p:blipFill rotWithShape="1">
          <a:blip r:embed="rId3">
            <a:alphaModFix/>
          </a:blip>
          <a:srcRect t="19751" b="19751"/>
          <a:stretch/>
        </p:blipFill>
        <p:spPr>
          <a:xfrm>
            <a:off x="76200" y="0"/>
            <a:ext cx="2959494" cy="2471698"/>
          </a:xfrm>
          <a:prstGeom prst="rect">
            <a:avLst/>
          </a:prstGeom>
          <a:noFill/>
          <a:ln>
            <a:noFill/>
          </a:ln>
        </p:spPr>
      </p:pic>
      <p:pic>
        <p:nvPicPr>
          <p:cNvPr id="94" name="Google Shape;94;p6"/>
          <p:cNvPicPr preferRelativeResize="0"/>
          <p:nvPr/>
        </p:nvPicPr>
        <p:blipFill rotWithShape="1">
          <a:blip r:embed="rId4">
            <a:alphaModFix/>
          </a:blip>
          <a:srcRect t="20581" b="20581"/>
          <a:stretch/>
        </p:blipFill>
        <p:spPr>
          <a:xfrm>
            <a:off x="76200" y="2606675"/>
            <a:ext cx="2959502" cy="2471706"/>
          </a:xfrm>
          <a:prstGeom prst="rect">
            <a:avLst/>
          </a:prstGeom>
          <a:noFill/>
          <a:ln>
            <a:noFill/>
          </a:ln>
        </p:spPr>
      </p:pic>
      <p:pic>
        <p:nvPicPr>
          <p:cNvPr id="95" name="Google Shape;95;p6"/>
          <p:cNvPicPr preferRelativeResize="0"/>
          <p:nvPr/>
        </p:nvPicPr>
        <p:blipFill rotWithShape="1">
          <a:blip r:embed="rId5">
            <a:alphaModFix/>
          </a:blip>
          <a:srcRect l="-2901" b="28839"/>
          <a:stretch/>
        </p:blipFill>
        <p:spPr>
          <a:xfrm>
            <a:off x="3092250" y="1635225"/>
            <a:ext cx="2959500" cy="3443151"/>
          </a:xfrm>
          <a:prstGeom prst="rect">
            <a:avLst/>
          </a:prstGeom>
          <a:noFill/>
          <a:ln>
            <a:noFill/>
          </a:ln>
        </p:spPr>
      </p:pic>
      <p:pic>
        <p:nvPicPr>
          <p:cNvPr id="96" name="Google Shape;96;p6"/>
          <p:cNvPicPr preferRelativeResize="0"/>
          <p:nvPr/>
        </p:nvPicPr>
        <p:blipFill rotWithShape="1">
          <a:blip r:embed="rId6">
            <a:alphaModFix/>
          </a:blip>
          <a:srcRect b="20070"/>
          <a:stretch/>
        </p:blipFill>
        <p:spPr>
          <a:xfrm>
            <a:off x="6108300" y="1635225"/>
            <a:ext cx="2787450" cy="3443151"/>
          </a:xfrm>
          <a:prstGeom prst="rect">
            <a:avLst/>
          </a:prstGeom>
          <a:noFill/>
          <a:ln>
            <a:noFill/>
          </a:ln>
        </p:spPr>
      </p:pic>
      <p:sp>
        <p:nvSpPr>
          <p:cNvPr id="97" name="Google Shape;97;p6"/>
          <p:cNvSpPr txBox="1"/>
          <p:nvPr/>
        </p:nvSpPr>
        <p:spPr>
          <a:xfrm>
            <a:off x="3092250" y="0"/>
            <a:ext cx="6051600" cy="149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ru" sz="2100" b="0" i="0" u="none" strike="noStrike" cap="none">
                <a:solidFill>
                  <a:srgbClr val="000000"/>
                </a:solidFill>
                <a:latin typeface="Playfair Display"/>
                <a:ea typeface="Playfair Display"/>
                <a:cs typeface="Playfair Display"/>
                <a:sym typeface="Playfair Display"/>
              </a:rPr>
              <a:t>Since the beginning of the war, many cities and villages were occupied by Russian troops. </a:t>
            </a:r>
            <a:endParaRPr sz="2100" b="0" i="0" u="none" strike="noStrike" cap="none">
              <a:solidFill>
                <a:srgbClr val="000000"/>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2100"/>
              <a:buFont typeface="Arial"/>
              <a:buNone/>
            </a:pPr>
            <a:r>
              <a:rPr lang="ru" sz="2100" b="0" i="0" u="none" strike="noStrike" cap="none">
                <a:solidFill>
                  <a:srgbClr val="000000"/>
                </a:solidFill>
                <a:latin typeface="Playfair Display"/>
                <a:ea typeface="Playfair Display"/>
                <a:cs typeface="Playfair Display"/>
                <a:sym typeface="Playfair Display"/>
              </a:rPr>
              <a:t>After the deoccupation, the church visited these cities to provide assistance to the people. </a:t>
            </a:r>
            <a:endParaRPr sz="2100" b="0" i="0" u="none" strike="noStrike" cap="none">
              <a:solidFill>
                <a:srgbClr val="000000"/>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7"/>
          <p:cNvPicPr preferRelativeResize="0"/>
          <p:nvPr/>
        </p:nvPicPr>
        <p:blipFill rotWithShape="1">
          <a:blip r:embed="rId3">
            <a:alphaModFix/>
          </a:blip>
          <a:srcRect t="12092" b="12092"/>
          <a:stretch/>
        </p:blipFill>
        <p:spPr>
          <a:xfrm>
            <a:off x="83275" y="472925"/>
            <a:ext cx="3441525" cy="3444525"/>
          </a:xfrm>
          <a:prstGeom prst="rect">
            <a:avLst/>
          </a:prstGeom>
          <a:noFill/>
          <a:ln>
            <a:noFill/>
          </a:ln>
        </p:spPr>
      </p:pic>
      <p:pic>
        <p:nvPicPr>
          <p:cNvPr id="103" name="Google Shape;103;p7"/>
          <p:cNvPicPr preferRelativeResize="0"/>
          <p:nvPr/>
        </p:nvPicPr>
        <p:blipFill rotWithShape="1">
          <a:blip r:embed="rId4">
            <a:alphaModFix/>
          </a:blip>
          <a:srcRect t="24650" b="24650"/>
          <a:stretch/>
        </p:blipFill>
        <p:spPr>
          <a:xfrm>
            <a:off x="5683150" y="261850"/>
            <a:ext cx="3441525" cy="3918775"/>
          </a:xfrm>
          <a:prstGeom prst="rect">
            <a:avLst/>
          </a:prstGeom>
          <a:noFill/>
          <a:ln>
            <a:noFill/>
          </a:ln>
        </p:spPr>
      </p:pic>
      <p:pic>
        <p:nvPicPr>
          <p:cNvPr id="104" name="Google Shape;104;p7"/>
          <p:cNvPicPr preferRelativeResize="0"/>
          <p:nvPr/>
        </p:nvPicPr>
        <p:blipFill rotWithShape="1">
          <a:blip r:embed="rId5">
            <a:alphaModFix/>
          </a:blip>
          <a:srcRect t="19441" b="19439"/>
          <a:stretch/>
        </p:blipFill>
        <p:spPr>
          <a:xfrm>
            <a:off x="2851225" y="1544965"/>
            <a:ext cx="3441525" cy="2804524"/>
          </a:xfrm>
          <a:prstGeom prst="rect">
            <a:avLst/>
          </a:prstGeom>
          <a:noFill/>
          <a:ln>
            <a:noFill/>
          </a:ln>
        </p:spPr>
      </p:pic>
      <p:sp>
        <p:nvSpPr>
          <p:cNvPr id="105" name="Google Shape;105;p7"/>
          <p:cNvSpPr txBox="1"/>
          <p:nvPr/>
        </p:nvSpPr>
        <p:spPr>
          <a:xfrm rot="451" flipH="1">
            <a:off x="130" y="4350095"/>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 sz="2000" b="0" i="0" u="none" strike="noStrike" cap="none">
                <a:solidFill>
                  <a:schemeClr val="dk2"/>
                </a:solidFill>
                <a:latin typeface="Playfair Display"/>
                <a:ea typeface="Playfair Display"/>
                <a:cs typeface="Playfair Display"/>
                <a:sym typeface="Playfair Display"/>
              </a:rPr>
              <a:t>Today, the church provides food assistance to displaced persons, helps to purchase medicine, and provides assistance to the military. </a:t>
            </a:r>
            <a:endParaRPr sz="2000" b="0" i="0" u="none" strike="noStrike" cap="none">
              <a:solidFill>
                <a:schemeClr val="dk2"/>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8"/>
          <p:cNvPicPr preferRelativeResize="0"/>
          <p:nvPr/>
        </p:nvPicPr>
        <p:blipFill rotWithShape="1">
          <a:blip r:embed="rId3">
            <a:alphaModFix/>
          </a:blip>
          <a:srcRect l="10552" r="10561" b="13081"/>
          <a:stretch/>
        </p:blipFill>
        <p:spPr>
          <a:xfrm>
            <a:off x="82050" y="795850"/>
            <a:ext cx="2911407" cy="4277000"/>
          </a:xfrm>
          <a:prstGeom prst="rect">
            <a:avLst/>
          </a:prstGeom>
          <a:noFill/>
          <a:ln>
            <a:noFill/>
          </a:ln>
        </p:spPr>
      </p:pic>
      <p:pic>
        <p:nvPicPr>
          <p:cNvPr id="111" name="Google Shape;111;p8"/>
          <p:cNvPicPr preferRelativeResize="0"/>
          <p:nvPr/>
        </p:nvPicPr>
        <p:blipFill rotWithShape="1">
          <a:blip r:embed="rId4">
            <a:alphaModFix/>
          </a:blip>
          <a:srcRect l="10552" r="10561"/>
          <a:stretch/>
        </p:blipFill>
        <p:spPr>
          <a:xfrm>
            <a:off x="3092251" y="70650"/>
            <a:ext cx="2959503" cy="5002196"/>
          </a:xfrm>
          <a:prstGeom prst="rect">
            <a:avLst/>
          </a:prstGeom>
          <a:noFill/>
          <a:ln>
            <a:noFill/>
          </a:ln>
        </p:spPr>
      </p:pic>
      <p:pic>
        <p:nvPicPr>
          <p:cNvPr id="112" name="Google Shape;112;p8"/>
          <p:cNvPicPr preferRelativeResize="0"/>
          <p:nvPr/>
        </p:nvPicPr>
        <p:blipFill rotWithShape="1">
          <a:blip r:embed="rId5">
            <a:alphaModFix/>
          </a:blip>
          <a:srcRect l="10552" t="13085" r="10561" b="8978"/>
          <a:stretch/>
        </p:blipFill>
        <p:spPr>
          <a:xfrm>
            <a:off x="6102450" y="1108204"/>
            <a:ext cx="3041700" cy="4006884"/>
          </a:xfrm>
          <a:prstGeom prst="rect">
            <a:avLst/>
          </a:prstGeom>
          <a:noFill/>
          <a:ln>
            <a:noFill/>
          </a:ln>
        </p:spPr>
      </p:pic>
      <p:sp>
        <p:nvSpPr>
          <p:cNvPr id="113" name="Google Shape;113;p8"/>
          <p:cNvSpPr txBox="1"/>
          <p:nvPr/>
        </p:nvSpPr>
        <p:spPr>
          <a:xfrm>
            <a:off x="82050" y="0"/>
            <a:ext cx="9062100" cy="11082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ru" sz="3000" b="0" i="0" u="none" strike="noStrike" cap="none">
                <a:solidFill>
                  <a:srgbClr val="000000"/>
                </a:solidFill>
                <a:latin typeface="Playfair Display"/>
                <a:ea typeface="Playfair Display"/>
                <a:cs typeface="Playfair Display"/>
                <a:sym typeface="Playfair Display"/>
              </a:rPr>
              <a:t>Forced migrants continue to go to church, and accept water baptism to live with God! </a:t>
            </a:r>
            <a:endParaRPr sz="3000" b="0" i="0" u="none" strike="noStrike" cap="none">
              <a:solidFill>
                <a:srgbClr val="000000"/>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9"/>
          <p:cNvPicPr preferRelativeResize="0"/>
          <p:nvPr/>
        </p:nvPicPr>
        <p:blipFill rotWithShape="1">
          <a:blip r:embed="rId3">
            <a:alphaModFix/>
          </a:blip>
          <a:srcRect/>
          <a:stretch/>
        </p:blipFill>
        <p:spPr>
          <a:xfrm>
            <a:off x="152400" y="152400"/>
            <a:ext cx="6451599" cy="4838699"/>
          </a:xfrm>
          <a:prstGeom prst="rect">
            <a:avLst/>
          </a:prstGeom>
          <a:noFill/>
          <a:ln>
            <a:noFill/>
          </a:ln>
        </p:spPr>
      </p:pic>
      <p:sp>
        <p:nvSpPr>
          <p:cNvPr id="119" name="Google Shape;119;p9"/>
          <p:cNvSpPr txBox="1"/>
          <p:nvPr/>
        </p:nvSpPr>
        <p:spPr>
          <a:xfrm>
            <a:off x="6604000" y="152400"/>
            <a:ext cx="2540100" cy="480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Playfair Display"/>
                <a:ea typeface="Playfair Display"/>
                <a:cs typeface="Playfair Display"/>
                <a:sym typeface="Playfair Display"/>
              </a:rPr>
              <a:t>The Church of Christ in Obolon is alive and active in service. Especially in difficult times, many people need help, and the church provides it if it has the opportunity. </a:t>
            </a:r>
            <a:endParaRPr sz="2000" b="0" i="0" u="none" strike="noStrike" cap="none">
              <a:solidFill>
                <a:srgbClr val="000000"/>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Playfair Display"/>
                <a:ea typeface="Playfair Display"/>
                <a:cs typeface="Playfair Display"/>
                <a:sym typeface="Playfair Display"/>
              </a:rPr>
              <a:t>We pray to God for financial support for all active ministries. </a:t>
            </a:r>
            <a:endParaRPr sz="2000" b="0" i="0" u="none" strike="noStrike" cap="none">
              <a:solidFill>
                <a:srgbClr val="000000"/>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Pop</vt:lpstr>
      <vt:lpstr>Church of Christ on Obolon Kyiv, Ukraine </vt:lpstr>
      <vt:lpstr>PowerPoint Presentation</vt:lpstr>
      <vt:lpstr>The church has been engaged in prison ministry for many years. We regularly visit various colonies, preach and instruct prisoners so that they can become Christians. After release from prisons, work and adaptation to life is carried out with them. Many such Christians remain in the church and start families. </vt:lpstr>
      <vt:lpstr>2 - The next permanent service is working with children.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Christ on Obolon Kyiv, Ukraine </dc:title>
  <cp:lastModifiedBy>Stacie Nagel</cp:lastModifiedBy>
  <cp:revision>1</cp:revision>
  <dcterms:modified xsi:type="dcterms:W3CDTF">2025-04-03T20:38:14Z</dcterms:modified>
</cp:coreProperties>
</file>